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</a:t>
            </a:r>
            <a:r>
              <a:rPr lang="en-US"/>
              <a:t>observation non-independence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346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non-ligand-lining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CD7B-EFEC-1F2A-6715-64528223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2FFC-D201-6EF2-5640-19E9A63E3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https://</a:t>
            </a:r>
            <a:r>
              <a:rPr lang="en-US" dirty="0" err="1"/>
              <a:t>www.deshawresearch.com</a:t>
            </a:r>
            <a:r>
              <a:rPr lang="en-US" dirty="0"/>
              <a:t>/downloads/download_trajectory_sarscov2.cgi/ </a:t>
            </a:r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proteins compared with apo proteins.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trajectories compared with apo trajectories.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635</Words>
  <Application>Microsoft Macintosh PowerPoint</Application>
  <PresentationFormat>Widescreen</PresentationFormat>
  <Paragraphs>93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PowerPoint Presentation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44</cp:revision>
  <dcterms:created xsi:type="dcterms:W3CDTF">2022-09-21T17:15:18Z</dcterms:created>
  <dcterms:modified xsi:type="dcterms:W3CDTF">2022-09-23T05:31:09Z</dcterms:modified>
</cp:coreProperties>
</file>